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E70AF-6AB3-4876-BDF2-B75FD75266D7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F379C-2BEA-404D-8DF3-5D9E54A4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42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F379C-2BEA-404D-8DF3-5D9E54A4B8A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90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63729D7-67CC-4E62-B1FC-ADB296AE829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5A2C235-DD5A-4089-8BC2-DE54A898A3D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29D7-67CC-4E62-B1FC-ADB296AE829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C235-DD5A-4089-8BC2-DE54A898A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29D7-67CC-4E62-B1FC-ADB296AE829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C235-DD5A-4089-8BC2-DE54A898A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29D7-67CC-4E62-B1FC-ADB296AE829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C235-DD5A-4089-8BC2-DE54A898A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29D7-67CC-4E62-B1FC-ADB296AE829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C235-DD5A-4089-8BC2-DE54A898A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29D7-67CC-4E62-B1FC-ADB296AE829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C235-DD5A-4089-8BC2-DE54A898A3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29D7-67CC-4E62-B1FC-ADB296AE829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C235-DD5A-4089-8BC2-DE54A898A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29D7-67CC-4E62-B1FC-ADB296AE829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C235-DD5A-4089-8BC2-DE54A898A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29D7-67CC-4E62-B1FC-ADB296AE829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C235-DD5A-4089-8BC2-DE54A898A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29D7-67CC-4E62-B1FC-ADB296AE829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C235-DD5A-4089-8BC2-DE54A898A3D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29D7-67CC-4E62-B1FC-ADB296AE829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C235-DD5A-4089-8BC2-DE54A898A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63729D7-67CC-4E62-B1FC-ADB296AE829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5A2C235-DD5A-4089-8BC2-DE54A898A3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Weathering, Erosion, and Deposition Sorting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20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Scenario #9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Water getting into cracks, freezing, and breaking rocks apart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066800" y="2133600"/>
            <a:ext cx="6781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Weathering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3513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Scenario #10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Wind blowing sand from one sand dune to another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066800" y="2133600"/>
            <a:ext cx="6781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Erosion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3513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Scenario #11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Wind blasting sand at a rock and carving out arches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066800" y="2209800"/>
            <a:ext cx="6781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Weathering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3513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Scenario #12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Glaciers scraping rocks across other rocks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990600" y="2209800"/>
            <a:ext cx="6781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Weathering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3513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Scenario #13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Muddy water being carried away by a fast-moving river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069848" y="2286000"/>
            <a:ext cx="6781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Erosion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3513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Scenario #14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5400" dirty="0" smtClean="0"/>
              <a:t>Rocks being made smooth by tumbling across other rocks in a streambed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066800" y="2209800"/>
            <a:ext cx="6781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Weathering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3513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Scenario #15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Flood waters moving soil from one location to another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066800" y="2286000"/>
            <a:ext cx="6781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Erosion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3513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/>
              <a:t>Representation Scenario #1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183" y="2286000"/>
            <a:ext cx="6777317" cy="3508977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 toddler ripping a piece of paper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028700" y="2286000"/>
            <a:ext cx="6781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Weathering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3513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/>
              <a:t>Representation Scenario #2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183" y="2286000"/>
            <a:ext cx="6777317" cy="3508977"/>
          </a:xfrm>
        </p:spPr>
        <p:txBody>
          <a:bodyPr>
            <a:normAutofit/>
          </a:bodyPr>
          <a:lstStyle/>
          <a:p>
            <a:r>
              <a:rPr lang="en-US" sz="5400" dirty="0" smtClean="0"/>
              <a:t>Putting away clean laundry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990600" y="2209800"/>
            <a:ext cx="6781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Deposition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7120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/>
              <a:t>Representation Scenario #3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183" y="2286000"/>
            <a:ext cx="6777317" cy="3508977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Cutting a piece of steak into bite sized pieces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990600" y="2209800"/>
            <a:ext cx="6781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Weathering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7120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Scenario #1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Flood water pounds against a canyon wall and wears it down.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066800" y="2423160"/>
            <a:ext cx="6781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Weathering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4930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/>
              <a:t>Representation Scenario #4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183" y="2286000"/>
            <a:ext cx="6777317" cy="3508977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Carrying your books from home to school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014845" y="2362200"/>
            <a:ext cx="6781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Erosion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7120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/>
              <a:t>Representation Scenario #5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183" y="2286000"/>
            <a:ext cx="6777317" cy="3508977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Raking leaves into a pile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219200" y="2286000"/>
            <a:ext cx="6781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Deposition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7120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Scenario #2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Rain washing soil away from a hillside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143000" y="2133600"/>
            <a:ext cx="6781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Erosion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3513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Scenario #3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Layers of sediment forming at the bottom of the ocean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066800" y="2286000"/>
            <a:ext cx="6781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Deposition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3513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Scenario #4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 mudslide flowing down a steep hill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066800" y="2209800"/>
            <a:ext cx="6781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Erosion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3513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Scenario #5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Glaciers dropping rock and sand to form terminal moraines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066800" y="2286000"/>
            <a:ext cx="6781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Deposition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3513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Scenario #6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Waves leaving behind sand on the beach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990600" y="2362200"/>
            <a:ext cx="6781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Deposition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3513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Scenario #7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400" dirty="0" smtClean="0"/>
              <a:t>Caves being formed by acid rain dissolving underground limestone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066800" y="2133600"/>
            <a:ext cx="6781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Weathering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3513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Scenario #8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Deltas forming at the mouths of rivers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066800" y="2133600"/>
            <a:ext cx="6781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Deposition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3513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</TotalTime>
  <Words>260</Words>
  <Application>Microsoft Office PowerPoint</Application>
  <PresentationFormat>On-screen Show (4:3)</PresentationFormat>
  <Paragraphs>62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Austin</vt:lpstr>
      <vt:lpstr>Weathering, Erosion, and Deposition Sorting Game</vt:lpstr>
      <vt:lpstr>Scenario #1</vt:lpstr>
      <vt:lpstr>Scenario #2</vt:lpstr>
      <vt:lpstr>Scenario #3</vt:lpstr>
      <vt:lpstr>Scenario #4</vt:lpstr>
      <vt:lpstr>Scenario #5</vt:lpstr>
      <vt:lpstr>Scenario #6</vt:lpstr>
      <vt:lpstr>Scenario #7</vt:lpstr>
      <vt:lpstr>Scenario #8</vt:lpstr>
      <vt:lpstr>Scenario #9</vt:lpstr>
      <vt:lpstr>Scenario #10</vt:lpstr>
      <vt:lpstr>Scenario #11</vt:lpstr>
      <vt:lpstr>Scenario #12</vt:lpstr>
      <vt:lpstr>Scenario #13</vt:lpstr>
      <vt:lpstr>Scenario #14</vt:lpstr>
      <vt:lpstr>Scenario #15</vt:lpstr>
      <vt:lpstr>Representation Scenario #1</vt:lpstr>
      <vt:lpstr>Representation Scenario #2</vt:lpstr>
      <vt:lpstr>Representation Scenario #3</vt:lpstr>
      <vt:lpstr>Representation Scenario #4</vt:lpstr>
      <vt:lpstr>Representation Scenario #5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Weathering, Erosion, and Deposition Sorting Game</dc:title>
  <dc:creator>Bair, Brittany</dc:creator>
  <cp:lastModifiedBy>Bair, Brittany</cp:lastModifiedBy>
  <cp:revision>5</cp:revision>
  <dcterms:created xsi:type="dcterms:W3CDTF">2012-12-04T00:09:05Z</dcterms:created>
  <dcterms:modified xsi:type="dcterms:W3CDTF">2012-12-04T00:44:41Z</dcterms:modified>
</cp:coreProperties>
</file>